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0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EPizjyUB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A8D9-74B9-5CB8-D94E-FDEA82EE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234" y="1125454"/>
            <a:ext cx="5344397" cy="8712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 dirty="0"/>
              <a:t>فيديو تعليمي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0A414-A071-4FFD-9DD5-690230A0AC6E}"/>
              </a:ext>
            </a:extLst>
          </p:cNvPr>
          <p:cNvSpPr txBox="1"/>
          <p:nvPr/>
        </p:nvSpPr>
        <p:spPr>
          <a:xfrm>
            <a:off x="1149486" y="3631954"/>
            <a:ext cx="84890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sz="2800" dirty="0">
                <a:hlinkClick r:id="rId2"/>
              </a:rPr>
              <a:t>https://www.youtube.com/watch?v=KEPizjyUBaA</a:t>
            </a:r>
            <a:r>
              <a:rPr lang="ar-AE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3028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فيديو تعليمي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</dc:title>
  <dc:creator>aisha alshamsi</dc:creator>
  <cp:lastModifiedBy>aisha alshamsi</cp:lastModifiedBy>
  <cp:revision>3</cp:revision>
  <dcterms:created xsi:type="dcterms:W3CDTF">2024-01-21T16:47:36Z</dcterms:created>
  <dcterms:modified xsi:type="dcterms:W3CDTF">2024-01-21T19:12:04Z</dcterms:modified>
</cp:coreProperties>
</file>