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2115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815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236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7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619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732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85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007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9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376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40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34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EPizjyUBa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EA8D9-74B9-5CB8-D94E-FDEA82EEB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234" y="1125454"/>
            <a:ext cx="5344397" cy="8712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AE" dirty="0"/>
              <a:t>فيديو تعليمي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20A414-A071-4FFD-9DD5-690230A0AC6E}"/>
              </a:ext>
            </a:extLst>
          </p:cNvPr>
          <p:cNvSpPr txBox="1"/>
          <p:nvPr/>
        </p:nvSpPr>
        <p:spPr>
          <a:xfrm>
            <a:off x="1149486" y="3631954"/>
            <a:ext cx="84890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en-US" sz="2800" dirty="0">
                <a:hlinkClick r:id="rId2"/>
              </a:rPr>
              <a:t>https://www.youtube.com/watch?v=KEPizjyUBaA</a:t>
            </a:r>
            <a:r>
              <a:rPr lang="ar-AE" sz="2800" dirty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9330284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AnalogousFromRegularSeedLeftStep">
      <a:dk1>
        <a:srgbClr val="000000"/>
      </a:dk1>
      <a:lt1>
        <a:srgbClr val="FFFFFF"/>
      </a:lt1>
      <a:dk2>
        <a:srgbClr val="1B2830"/>
      </a:dk2>
      <a:lt2>
        <a:srgbClr val="F0F3F1"/>
      </a:lt2>
      <a:accent1>
        <a:srgbClr val="E32D9B"/>
      </a:accent1>
      <a:accent2>
        <a:srgbClr val="CD1BD1"/>
      </a:accent2>
      <a:accent3>
        <a:srgbClr val="932DE3"/>
      </a:accent3>
      <a:accent4>
        <a:srgbClr val="4E36D6"/>
      </a:accent4>
      <a:accent5>
        <a:srgbClr val="2D5EE3"/>
      </a:accent5>
      <a:accent6>
        <a:srgbClr val="1B98D1"/>
      </a:accent6>
      <a:hlink>
        <a:srgbClr val="349C5D"/>
      </a:hlink>
      <a:folHlink>
        <a:srgbClr val="7F7F7F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Neue Haas Grotesk Text Pro</vt:lpstr>
      <vt:lpstr>PunchcardVTI</vt:lpstr>
      <vt:lpstr>فيديو تعليمي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مقطع فيديو</dc:title>
  <dc:creator>aisha alshamsi</dc:creator>
  <cp:lastModifiedBy>aisha alshamsi</cp:lastModifiedBy>
  <cp:revision>3</cp:revision>
  <dcterms:created xsi:type="dcterms:W3CDTF">2024-01-21T16:47:36Z</dcterms:created>
  <dcterms:modified xsi:type="dcterms:W3CDTF">2024-01-21T19:12:04Z</dcterms:modified>
</cp:coreProperties>
</file>